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310" r:id="rId4"/>
    <p:sldId id="273" r:id="rId5"/>
    <p:sldId id="300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3214" autoAdjust="0"/>
  </p:normalViewPr>
  <p:slideViewPr>
    <p:cSldViewPr>
      <p:cViewPr varScale="1">
        <p:scale>
          <a:sx n="83" d="100"/>
          <a:sy n="83" d="100"/>
        </p:scale>
        <p:origin x="168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0C005D-2C77-4162-BD09-1E1EBD816896}" type="datetimeFigureOut">
              <a:rPr lang="it-IT"/>
              <a:pPr>
                <a:defRPr/>
              </a:pPr>
              <a:t>23/10/2017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DFF075-CE10-4F7E-9776-13F3977593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0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6825CC-B277-4EBF-A4B5-B3DF95E6B02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424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6825CC-B277-4EBF-A4B5-B3DF95E6B023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7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6825CC-B277-4EBF-A4B5-B3DF95E6B02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309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6825CC-B277-4EBF-A4B5-B3DF95E6B02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62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E283-3981-41DD-A99E-89E9B9300EBF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816-798B-4B2B-B399-45EA798AF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1BA-9D10-4726-A216-6D04372515AE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C072-0D70-4036-A364-158AD27140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22AC-0D86-45C5-9882-AD761B27DE77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E728-4AAC-437F-B1C9-492D8F159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6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E71B-AFE3-4633-B323-4B382856D75F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F568-92E2-4D7A-838F-9683EB1406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D1C1-20CF-4E8F-BA0B-3ED3957E0B8E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D958-5EF0-4C26-BBE5-D051CE9591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2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4F7C-3ABB-4603-B152-CFC356FED53D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06BC-A4DC-4B97-8428-5AB9C776A0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0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190F-83A6-4995-9886-6024819097F6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0910-AB91-49EE-863B-A2F98F5DD8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9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1904-80A0-40D2-825E-D720C544FF2C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9019-7A56-4D2A-8DA1-7E4CE8C0DA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4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7E46-6B5A-4DF1-8971-5FA13CA750E4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82E3-CABB-482C-A819-9F979695F7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6AB3-1435-4F38-9BCA-182037A91B69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017-78A7-4EA7-98FC-D5A2C04086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72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CC13-A12B-4CDB-9762-CF39949D762C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A303-EF4D-4D96-8EA2-4543C20C1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57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3417C-1C86-4F33-8125-24474947E357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BEE18-0453-46FA-92D8-BBD89FF0A6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9" descr="unir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71438"/>
            <a:ext cx="9283700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9238" y="2428875"/>
            <a:ext cx="86455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bg1"/>
                </a:solidFill>
                <a:latin typeface="Georgia" pitchFamily="18" charset="0"/>
                <a:cs typeface="+mn-cs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Georgia" pitchFamily="18" charset="0"/>
                <a:cs typeface="+mn-cs"/>
              </a:rPr>
              <a:t>Pianificazione </a:t>
            </a:r>
            <a:r>
              <a:rPr lang="it-IT" sz="3600" dirty="0">
                <a:solidFill>
                  <a:schemeClr val="bg1"/>
                </a:solidFill>
                <a:latin typeface="Georgia" pitchFamily="18" charset="0"/>
                <a:cs typeface="+mn-cs"/>
              </a:rPr>
              <a:t>d</a:t>
            </a:r>
            <a:r>
              <a:rPr lang="it-IT" sz="3600" dirty="0" smtClean="0">
                <a:solidFill>
                  <a:schemeClr val="bg1"/>
                </a:solidFill>
                <a:latin typeface="Georgia" pitchFamily="18" charset="0"/>
                <a:cs typeface="+mn-cs"/>
              </a:rPr>
              <a:t>ei Sistemi Wireless</a:t>
            </a:r>
            <a:endParaRPr lang="en-US" sz="3600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9588" y="4621213"/>
            <a:ext cx="22621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Georgia" pitchFamily="18" charset="0"/>
                <a:cs typeface="+mn-cs"/>
              </a:rPr>
              <a:t>Prof. </a:t>
            </a:r>
            <a:r>
              <a:rPr lang="en-US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Giuseppe </a:t>
            </a:r>
            <a:r>
              <a:rPr lang="en-US" sz="1400" b="1" dirty="0" err="1">
                <a:solidFill>
                  <a:schemeClr val="bg1"/>
                </a:solidFill>
                <a:latin typeface="Georgia" pitchFamily="18" charset="0"/>
                <a:cs typeface="+mn-cs"/>
              </a:rPr>
              <a:t>Araniti</a:t>
            </a:r>
            <a:endParaRPr lang="en-US" sz="14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DIAPOSITIV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CasellaDiTesto 5"/>
          <p:cNvSpPr txBox="1"/>
          <p:nvPr/>
        </p:nvSpPr>
        <p:spPr>
          <a:xfrm>
            <a:off x="3786188" y="241484"/>
            <a:ext cx="5357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Pianificazione dei sistemi wireless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" y="6433591"/>
            <a:ext cx="7035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Prof. Giuseppe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Araniti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– email: araniti@unirc.it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34251"/>
            <a:ext cx="5868652" cy="243744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1479"/>
            <a:ext cx="3476191" cy="24952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6" y="1340768"/>
            <a:ext cx="4714875" cy="1943100"/>
          </a:xfrm>
          <a:prstGeom prst="rect">
            <a:avLst/>
          </a:prstGeom>
        </p:spPr>
      </p:pic>
      <p:pic>
        <p:nvPicPr>
          <p:cNvPr id="1026" name="Picture 2" descr="http://users.libero.it/sandry/UMTS/guidagsm/gsm_do1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07" y="3577200"/>
            <a:ext cx="3315893" cy="25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1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DIAPOSITIV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CasellaDiTesto 5"/>
          <p:cNvSpPr txBox="1"/>
          <p:nvPr/>
        </p:nvSpPr>
        <p:spPr>
          <a:xfrm>
            <a:off x="3786188" y="241484"/>
            <a:ext cx="5357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Pianificazione dei sistemi wireless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" y="6433591"/>
            <a:ext cx="7035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Prof. Giuseppe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Araniti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– email: araniti@unirc.it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196975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2800" b="1" dirty="0" smtClean="0">
                <a:solidFill>
                  <a:srgbClr val="CC6600"/>
                </a:solidFill>
              </a:rPr>
              <a:t>Planning con ICS Telecom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36" y="2620820"/>
            <a:ext cx="2061112" cy="23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848"/>
            <a:ext cx="618331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8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DIAPOSITIV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CasellaDiTesto 5"/>
          <p:cNvSpPr txBox="1"/>
          <p:nvPr/>
        </p:nvSpPr>
        <p:spPr>
          <a:xfrm>
            <a:off x="3786188" y="241484"/>
            <a:ext cx="5357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Pianificazione dei sistemi wireless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" y="6433591"/>
            <a:ext cx="7035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Prof. Giuseppe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Araniti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– email: araniti@unirc.it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196975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2800" b="1" dirty="0" smtClean="0">
                <a:solidFill>
                  <a:srgbClr val="CC6600"/>
                </a:solidFill>
              </a:rPr>
              <a:t>Planning con ICS Telecom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9" y="1761579"/>
            <a:ext cx="3359150" cy="209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9" y="4061436"/>
            <a:ext cx="3364868" cy="21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36" y="2620820"/>
            <a:ext cx="2061112" cy="23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77" y="2093656"/>
            <a:ext cx="2961657" cy="34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43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DIAPOSITIV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23" y="44624"/>
            <a:ext cx="9144000" cy="6858000"/>
          </a:xfrm>
          <a:noFill/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99" y="4199958"/>
            <a:ext cx="2016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6" y="4564381"/>
            <a:ext cx="14462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9"/>
          <p:cNvSpPr txBox="1"/>
          <p:nvPr/>
        </p:nvSpPr>
        <p:spPr>
          <a:xfrm>
            <a:off x="1834357" y="230734"/>
            <a:ext cx="7129462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n-ea"/>
              </a:rPr>
              <a:t> Job Opportunities</a:t>
            </a:r>
            <a:endParaRPr lang="it-IT" sz="4000" b="1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150" y="6433591"/>
            <a:ext cx="7035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Prof. Giuseppe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Araniti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– email: araniti@unirc.it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30" name="Picture 6" descr="https://media.glassdoor.com/sqll/139165/aircom-international-squarelogo-137785650829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2" b="21567"/>
          <a:stretch/>
        </p:blipFill>
        <p:spPr bwMode="auto">
          <a:xfrm>
            <a:off x="6030911" y="1445911"/>
            <a:ext cx="2645545" cy="13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cccommunications.com/images/lcc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19746"/>
            <a:ext cx="3525060" cy="11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technoforum.altervista.org/wp-content/uploads/2014/11/vodafon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1" y="2976933"/>
            <a:ext cx="1546843" cy="10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ljournal.today/wp-content/uploads/2015/03/Tre-W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4356"/>
            <a:ext cx="1389950" cy="7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centrofuentes.it/client-assets/Negozi/Loghi/TIM-Logo-3D-2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17" y="3421062"/>
            <a:ext cx="1451492" cy="5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r="23951"/>
          <a:stretch/>
        </p:blipFill>
        <p:spPr>
          <a:xfrm>
            <a:off x="3419872" y="2465749"/>
            <a:ext cx="2304256" cy="22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71</Words>
  <Application>Microsoft Office PowerPoint</Application>
  <PresentationFormat>Presentazione su schermo (4:3)</PresentationFormat>
  <Paragraphs>16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MS PGothic</vt:lpstr>
      <vt:lpstr>Arial</vt:lpstr>
      <vt:lpstr>Calibri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Teresa Aricò</cp:lastModifiedBy>
  <cp:revision>535</cp:revision>
  <dcterms:created xsi:type="dcterms:W3CDTF">2011-01-25T11:59:56Z</dcterms:created>
  <dcterms:modified xsi:type="dcterms:W3CDTF">2017-10-23T07:11:37Z</dcterms:modified>
</cp:coreProperties>
</file>